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68" r:id="rId5"/>
  </p:sldMasterIdLst>
  <p:notesMasterIdLst>
    <p:notesMasterId r:id="rId7"/>
  </p:notesMasterIdLst>
  <p:sldIdLst>
    <p:sldId id="30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Помірний стиль 1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0566" autoAdjust="0"/>
  </p:normalViewPr>
  <p:slideViewPr>
    <p:cSldViewPr>
      <p:cViewPr varScale="1">
        <p:scale>
          <a:sx n="83" d="100"/>
          <a:sy n="83" d="100"/>
        </p:scale>
        <p:origin x="12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B0665-9AB2-46EE-93B4-2A3460C4EA60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E814-357E-4D28-B60B-5873F54861B6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60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E814-357E-4D28-B60B-5873F54861B6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89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/>
              <a:pPr/>
              <a:t>30.10.2019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r.gov.ua/Lists/CityNews/News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630047"/>
              </p:ext>
            </p:extLst>
          </p:nvPr>
        </p:nvGraphicFramePr>
        <p:xfrm>
          <a:off x="0" y="764704"/>
          <a:ext cx="8748464" cy="66449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11960"/>
                <a:gridCol w="4536504"/>
              </a:tblGrid>
              <a:tr h="5673202">
                <a:tc>
                  <a:txBody>
                    <a:bodyPr/>
                    <a:lstStyle/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 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журналіста».</a:t>
                      </a: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про затвердження фінансових планів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комунальних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 на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2017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рік: МКП ІТА «ВІТА», КП Радіокомпанії «Місто над Бугом» та МКП Редакція газети «Вінницька газета».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затвердження рішень про хід       виконання Програми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використання соціальної реклами для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громадськості 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профілактики негативних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явищ у суспільстві на 2017-2020 роки  та Програми висвітлення діяльності Вінницької міської ради, її  виконавчих органів, фінансової підтримки (дотації)  комунальним підприємствам засобів масової інформації у 2017-2020 рр.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радіо, </a:t>
                      </a:r>
                      <a:r>
                        <a:rPr lang="uk-UA" sz="12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телебачення та зв’язку». 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Виготовлено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 надруковано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6550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примірників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поліграфічної продукції. Виготовлено та розміщено 30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скролів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сітілайтів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білбордів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255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постерів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зупинках громадського транспорту. </a:t>
                      </a:r>
                    </a:p>
                    <a:p>
                      <a:pPr marL="22860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1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Діяльність Вінницької міської рад</a:t>
                      </a:r>
                      <a:r>
                        <a:rPr lang="uk-UA" sz="11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її виконавчих органів висвітлювалась в приватних та державних засобах масової інформації,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саме було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випущено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телевізійних програм загальною тривалістю 4 години 10 хвилин, статті та публікації загальною площею 14,03 тис. см</a:t>
                      </a:r>
                      <a:r>
                        <a:rPr lang="uk-UA" sz="1100" b="1" kern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Розміщено на інформаційних Інтернет-ресурсах 67 інформацій. </a:t>
                      </a:r>
                      <a:r>
                        <a:rPr lang="uk-UA" sz="11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endParaRPr lang="uk-UA" sz="11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сторінці новин офіційного сайту Вінницької міської ради </a:t>
                      </a:r>
                      <a:r>
                        <a:rPr lang="uk-UA" sz="1100" b="1" u="sng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http://www.vmr.gov.ua/Lists/CityNews/News.aspx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департаментом у справах ЗМІ та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громадськістю було підготовлено та розміщено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928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прес-релізів та прес-анонсів, а також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357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фоторепортажів з подій та заходів, які відбувались у місті.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Співпраця із усіма основними ЗМІ, яких нараховується близька двох десятків (телебачення, друковані видання, Інтернет-сайти, радіо). Завдяки чіткої системи взаємодії із ЗМІ, яка включає: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оперативне інформування працівників засобів масової інформації про заплановані події і запрошення їх на заходи;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сприяння журналістам місцевих та національних мас-медіа в отриманні інформації про діяльність Вінницької міської ради та її виконавчих органів, а також в організації коментарів та інтерв’ю посадових осіб;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місцевих та національних засобів масової інформації про події, які відбуваються у місті, шляхом розповсюдження прес-анонсів та прес-релізів на офіційному сайті Вінницької міської ради та електронною розсилкою на майже 200 персональні та редакційні адреси працівників мас-медіа.</a:t>
                      </a:r>
                    </a:p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2267744" y="476672"/>
            <a:ext cx="6336704" cy="50405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та </a:t>
            </a:r>
            <a:r>
              <a:rPr lang="uk-UA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громадськістю в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6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03B064EA657744A9285921E9C544F6F" ma:contentTypeVersion="1" ma:contentTypeDescription="Создание документа." ma:contentTypeScope="" ma:versionID="10394ce9ed9a5d2b9e11952ae7b775c6">
  <xsd:schema xmlns:xsd="http://www.w3.org/2001/XMLSchema" xmlns:xs="http://www.w3.org/2001/XMLSchema" xmlns:p="http://schemas.microsoft.com/office/2006/metadata/properties" xmlns:ns2="6654b800-ff07-47bd-b27f-b700385f95c6" targetNamespace="http://schemas.microsoft.com/office/2006/metadata/properties" ma:root="true" ma:fieldsID="7d2eb12e7f02fe4182042543dfdbfc98" ns2:_="">
    <xsd:import namespace="6654b800-ff07-47bd-b27f-b700385f95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4b800-ff07-47bd-b27f-b700385f95c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ня ідентифікатора документа" ma:description="Значення ідентифікатора документа, призначеного цьому елементу." ma:internalName="_dlc_DocId" ma:readOnly="true">
      <xsd:simpleType>
        <xsd:restriction base="dms:Text"/>
      </xsd:simpleType>
    </xsd:element>
    <xsd:element name="_dlc_DocIdUrl" ma:index="9" nillable="true" ma:displayName="Ідентифікатор документа" ma:description="Постійне посилання на цей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B471B6-70A1-47D9-BDE1-B64042E3A577}"/>
</file>

<file path=customXml/itemProps2.xml><?xml version="1.0" encoding="utf-8"?>
<ds:datastoreItem xmlns:ds="http://schemas.openxmlformats.org/officeDocument/2006/customXml" ds:itemID="{88211D9D-73FE-4DBB-BDE4-5F511BB776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192E04-F4F6-4E88-A293-FE5833EC9215}">
  <ds:schemaRefs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6654b800-ff07-47bd-b27f-b700385f95c6"/>
    <ds:schemaRef ds:uri="http://schemas.microsoft.com/office/infopath/2007/PartnerControl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FE88169D-A5C8-45A9-88A5-003FFC4DF8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54b800-ff07-47bd-b27f-b700385f95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2656</TotalTime>
  <Words>358</Words>
  <Application>Microsoft Office PowerPoint</Application>
  <PresentationFormat>Екран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Тема1</vt:lpstr>
      <vt:lpstr>Презентація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Муніципальний спортивний клуб</dc:title>
  <dc:creator>Admin</dc:creator>
  <cp:lastModifiedBy>Душак Альона Володимирівна</cp:lastModifiedBy>
  <cp:revision>265</cp:revision>
  <dcterms:created xsi:type="dcterms:W3CDTF">2011-10-03T19:31:00Z</dcterms:created>
  <dcterms:modified xsi:type="dcterms:W3CDTF">2019-10-30T13:55:58Z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  <property fmtid="{D5CDD505-2E9C-101B-9397-08002B2CF9AE}" pid="3" name="_dlc_DocIdItemGuid">
    <vt:lpwstr>22bfa296-b92e-48b0-9c52-1f95d79a21c9</vt:lpwstr>
  </property>
</Properties>
</file>